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86" r:id="rId6"/>
    <p:sldId id="279" r:id="rId7"/>
    <p:sldId id="280" r:id="rId8"/>
    <p:sldId id="281" r:id="rId9"/>
    <p:sldId id="284" r:id="rId10"/>
    <p:sldId id="285" r:id="rId11"/>
    <p:sldId id="287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57E5E-68B2-592C-0DF0-0880587BB200}" v="26" dt="2022-04-27T02:14:42.803"/>
    <p1510:client id="{9FE2FF9F-714A-4EEF-91C3-B4439304704A}" v="625" dt="2022-04-27T02:45:15.956"/>
    <p1510:client id="{A1E7B87B-947C-252A-8CBD-9E81FD09874B}" v="152" dt="2022-04-27T02:32:43.457"/>
    <p1510:client id="{ABC57198-744A-C86A-4924-1A8A4582724E}" v="123" dt="2022-04-27T02:11:14.669"/>
    <p1510:client id="{B2081F72-7AA6-3198-8415-33EE2AF58C50}" v="280" dt="2022-04-27T02:35:03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23" d="100"/>
          <a:sy n="123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19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5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17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88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55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28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hyperlink" Target="https://trello.com/b/IXdINZ0J/scavengerus" TargetMode="Externa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7196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Team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Cameron Dawson, Paula Faidley, Matthew Davidson, Caleb </a:t>
            </a:r>
            <a:r>
              <a:rPr lang="en-US" sz="2300"/>
              <a:t>Ishola</a:t>
            </a:r>
            <a:r>
              <a:rPr lang="en-US" sz="2300" dirty="0"/>
              <a:t>, Dylan Colburn, Hiren Patel</a:t>
            </a:r>
            <a:r>
              <a:rPr lang="en-US"/>
              <a:t>, Lauren Koopa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Trello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1385"/>
            <a:ext cx="5978072" cy="938964"/>
          </a:xfrm>
        </p:spPr>
        <p:txBody>
          <a:bodyPr anchor="ctr">
            <a:normAutofit/>
          </a:bodyPr>
          <a:lstStyle/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hlinkClick r:id="rId5"/>
              </a:rPr>
              <a:t>https://trello.com/b/IXdINZ0J/scavengerus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82" r="1002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8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n-US" dirty="0"/>
              <a:t>Login and Sign-Up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2" r="10023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The Sign-up page gets the user information for registration.</a:t>
            </a:r>
            <a:endParaRPr lang="en-US"/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After clicking sign up, user gets redirected to a page that informs them about the next steps.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After the user clicks the log in button, user gets redirected to the tasks page.</a:t>
            </a:r>
          </a:p>
          <a:p>
            <a:pPr marL="719455" lvl="1" indent="-26987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Bootstrap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96076"/>
            <a:ext cx="5978072" cy="2265848"/>
          </a:xfrm>
        </p:spPr>
        <p:txBody>
          <a:bodyPr anchor="ctr">
            <a:normAutofit lnSpcReduction="10000"/>
          </a:bodyPr>
          <a:lstStyle/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Bootstrap was fully implemented</a:t>
            </a:r>
          </a:p>
          <a:p>
            <a:pPr marL="719455" lvl="1" indent="-26987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All CSS is showing</a:t>
            </a:r>
          </a:p>
          <a:p>
            <a:pPr marL="719455" lvl="1" indent="-26987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Navbars on every page</a:t>
            </a:r>
          </a:p>
          <a:p>
            <a:pPr marL="719455" lvl="1" indent="-26987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Links on every page working</a:t>
            </a:r>
          </a:p>
          <a:p>
            <a:pPr marL="719455" lvl="1" indent="-26987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JavaScript Implemented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2" r="1002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7" r="1" b="2048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52177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Database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2" y="1131376"/>
            <a:ext cx="4403596" cy="2131017"/>
          </a:xfrm>
        </p:spPr>
        <p:txBody>
          <a:bodyPr anchor="t">
            <a:normAutofit/>
          </a:bodyPr>
          <a:lstStyle/>
          <a:p>
            <a:pPr indent="-305435"/>
            <a:r>
              <a:rPr lang="en-US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DNF kind of...</a:t>
            </a:r>
          </a:p>
          <a:p>
            <a:pPr indent="-305435"/>
            <a:r>
              <a:rPr lang="en-US" sz="1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Database was created and connected to project via connection strings. A table was created (as shown to the left) but was not populated as we ran out of time. Entities exist but are not utilized.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0BCB-CDA0-40B2-B334-7B007B7EC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642" y="3262393"/>
            <a:ext cx="2609295" cy="28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0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Completed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1384"/>
            <a:ext cx="5978072" cy="4151219"/>
          </a:xfrm>
        </p:spPr>
        <p:txBody>
          <a:bodyPr anchor="ctr">
            <a:normAutofit fontScale="85000" lnSpcReduction="20000"/>
          </a:bodyPr>
          <a:lstStyle/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QR Scanner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GitHub Integration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PID Update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Trello Updated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Server Deployed and Working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Database Created / Migration Made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Entities for Database Made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Bootstrap implemented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UML / Network Diagram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Log In / Sign Up Pages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2" r="1002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7" r="1" b="2048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Next Steps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 dirty="0"/>
              <a:t>Complete Integration and Population of Database</a:t>
            </a:r>
          </a:p>
          <a:p>
            <a:r>
              <a:rPr lang="en-US" sz="1800" dirty="0"/>
              <a:t>Email and SMS Integration</a:t>
            </a:r>
          </a:p>
          <a:p>
            <a:r>
              <a:rPr lang="en-US" sz="1800" dirty="0"/>
              <a:t>Log In Function integrated</a:t>
            </a:r>
          </a:p>
          <a:p>
            <a:r>
              <a:rPr lang="en-US" sz="1800" dirty="0"/>
              <a:t>Scavenger Hunts need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8423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Time Spent This Sprint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1384"/>
            <a:ext cx="5978072" cy="679599"/>
          </a:xfrm>
        </p:spPr>
        <p:txBody>
          <a:bodyPr anchor="ctr">
            <a:normAutofit/>
          </a:bodyPr>
          <a:lstStyle/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80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hrs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2" r="10023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reeform: Shape 113">
            <a:extLst>
              <a:ext uri="{FF2B5EF4-FFF2-40B4-BE49-F238E27FC236}">
                <a16:creationId xmlns:a16="http://schemas.microsoft.com/office/drawing/2014/main" id="{296BB291-4ABC-48EB-A20E-B11F249FD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7285" y="0"/>
            <a:ext cx="4134715" cy="3346705"/>
          </a:xfrm>
          <a:custGeom>
            <a:avLst/>
            <a:gdLst>
              <a:gd name="connsiteX0" fmla="*/ 1549963 w 4134715"/>
              <a:gd name="connsiteY0" fmla="*/ 0 h 3346705"/>
              <a:gd name="connsiteX1" fmla="*/ 4134715 w 4134715"/>
              <a:gd name="connsiteY1" fmla="*/ 0 h 3346705"/>
              <a:gd name="connsiteX2" fmla="*/ 4134715 w 4134715"/>
              <a:gd name="connsiteY2" fmla="*/ 3346705 h 3346705"/>
              <a:gd name="connsiteX3" fmla="*/ 0 w 4134715"/>
              <a:gd name="connsiteY3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715" h="3346705">
                <a:moveTo>
                  <a:pt x="1549963" y="0"/>
                </a:moveTo>
                <a:lnTo>
                  <a:pt x="4134715" y="0"/>
                </a:lnTo>
                <a:lnTo>
                  <a:pt x="4134715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F68680D-88C3-4223-8FF9-B7CEA07C1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8109" y="0"/>
            <a:ext cx="4903560" cy="3346705"/>
          </a:xfrm>
          <a:custGeom>
            <a:avLst/>
            <a:gdLst>
              <a:gd name="connsiteX0" fmla="*/ 1549963 w 4903560"/>
              <a:gd name="connsiteY0" fmla="*/ 0 h 3346705"/>
              <a:gd name="connsiteX1" fmla="*/ 4903560 w 4903560"/>
              <a:gd name="connsiteY1" fmla="*/ 0 h 3346705"/>
              <a:gd name="connsiteX2" fmla="*/ 3353597 w 4903560"/>
              <a:gd name="connsiteY2" fmla="*/ 3346705 h 3346705"/>
              <a:gd name="connsiteX3" fmla="*/ 0 w 4903560"/>
              <a:gd name="connsiteY3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3560" h="3346705">
                <a:moveTo>
                  <a:pt x="1549963" y="0"/>
                </a:moveTo>
                <a:lnTo>
                  <a:pt x="4903560" y="0"/>
                </a:lnTo>
                <a:lnTo>
                  <a:pt x="3353597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E45451A-56A1-4D57-8530-06665AB96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882411" cy="3346705"/>
          </a:xfrm>
          <a:custGeom>
            <a:avLst/>
            <a:gdLst>
              <a:gd name="connsiteX0" fmla="*/ 0 w 5882411"/>
              <a:gd name="connsiteY0" fmla="*/ 0 h 3346705"/>
              <a:gd name="connsiteX1" fmla="*/ 5882411 w 5882411"/>
              <a:gd name="connsiteY1" fmla="*/ 0 h 3346705"/>
              <a:gd name="connsiteX2" fmla="*/ 4332447 w 5882411"/>
              <a:gd name="connsiteY2" fmla="*/ 3346705 h 3346705"/>
              <a:gd name="connsiteX3" fmla="*/ 0 w 5882411"/>
              <a:gd name="connsiteY3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2411" h="3346705">
                <a:moveTo>
                  <a:pt x="0" y="0"/>
                </a:moveTo>
                <a:lnTo>
                  <a:pt x="5882411" y="0"/>
                </a:lnTo>
                <a:lnTo>
                  <a:pt x="4332447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FF13C-1352-4786-9E60-5797FA342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42" r="-2" b="26290"/>
          <a:stretch/>
        </p:blipFill>
        <p:spPr>
          <a:xfrm>
            <a:off x="379494" y="391115"/>
            <a:ext cx="4149801" cy="199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8865B-FE3A-4E62-ACB8-97B06C0F9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59" y="657411"/>
            <a:ext cx="1761566" cy="2348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DCD87-2468-40CD-BFC4-CFAD614CD0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05" r="5" b="5"/>
          <a:stretch/>
        </p:blipFill>
        <p:spPr>
          <a:xfrm>
            <a:off x="9432139" y="662095"/>
            <a:ext cx="2267225" cy="2224043"/>
          </a:xfrm>
          <a:prstGeom prst="rect">
            <a:avLst/>
          </a:prstGeom>
        </p:spPr>
      </p:pic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58BA547-98A0-4003-8D14-BEC8A1257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094" y="3511295"/>
            <a:ext cx="5760906" cy="3346705"/>
          </a:xfrm>
          <a:custGeom>
            <a:avLst/>
            <a:gdLst>
              <a:gd name="connsiteX0" fmla="*/ 1549964 w 5760906"/>
              <a:gd name="connsiteY0" fmla="*/ 0 h 3346705"/>
              <a:gd name="connsiteX1" fmla="*/ 5760906 w 5760906"/>
              <a:gd name="connsiteY1" fmla="*/ 0 h 3346705"/>
              <a:gd name="connsiteX2" fmla="*/ 5760906 w 5760906"/>
              <a:gd name="connsiteY2" fmla="*/ 3346705 h 3346705"/>
              <a:gd name="connsiteX3" fmla="*/ 0 w 5760906"/>
              <a:gd name="connsiteY3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0906" h="3346705">
                <a:moveTo>
                  <a:pt x="1549964" y="0"/>
                </a:moveTo>
                <a:lnTo>
                  <a:pt x="5760906" y="0"/>
                </a:lnTo>
                <a:lnTo>
                  <a:pt x="5760906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C498D76-5C8E-4439-9D70-BA9F56197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81917" y="3511295"/>
            <a:ext cx="4903562" cy="3346705"/>
          </a:xfrm>
          <a:custGeom>
            <a:avLst/>
            <a:gdLst>
              <a:gd name="connsiteX0" fmla="*/ 1549965 w 4903562"/>
              <a:gd name="connsiteY0" fmla="*/ 0 h 3346705"/>
              <a:gd name="connsiteX1" fmla="*/ 4903562 w 4903562"/>
              <a:gd name="connsiteY1" fmla="*/ 0 h 3346705"/>
              <a:gd name="connsiteX2" fmla="*/ 3353599 w 4903562"/>
              <a:gd name="connsiteY2" fmla="*/ 3346705 h 3346705"/>
              <a:gd name="connsiteX3" fmla="*/ 0 w 4903562"/>
              <a:gd name="connsiteY3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3562" h="3346705">
                <a:moveTo>
                  <a:pt x="1549965" y="0"/>
                </a:moveTo>
                <a:lnTo>
                  <a:pt x="4903562" y="0"/>
                </a:lnTo>
                <a:lnTo>
                  <a:pt x="3353599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95AC789-3AB1-41E7-BF4E-6861EF948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11295"/>
            <a:ext cx="4256221" cy="3346705"/>
          </a:xfrm>
          <a:custGeom>
            <a:avLst/>
            <a:gdLst>
              <a:gd name="connsiteX0" fmla="*/ 0 w 4256221"/>
              <a:gd name="connsiteY0" fmla="*/ 0 h 3346705"/>
              <a:gd name="connsiteX1" fmla="*/ 4256221 w 4256221"/>
              <a:gd name="connsiteY1" fmla="*/ 0 h 3346705"/>
              <a:gd name="connsiteX2" fmla="*/ 2706257 w 4256221"/>
              <a:gd name="connsiteY2" fmla="*/ 3346705 h 3346705"/>
              <a:gd name="connsiteX3" fmla="*/ 0 w 4256221"/>
              <a:gd name="connsiteY3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6221" h="3346705">
                <a:moveTo>
                  <a:pt x="0" y="0"/>
                </a:moveTo>
                <a:lnTo>
                  <a:pt x="4256221" y="0"/>
                </a:lnTo>
                <a:lnTo>
                  <a:pt x="2706257" y="3346705"/>
                </a:lnTo>
                <a:lnTo>
                  <a:pt x="0" y="33467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9C9A75-CE9D-445B-89A2-F7B5A1B716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75" r="38213" b="14858"/>
          <a:stretch/>
        </p:blipFill>
        <p:spPr>
          <a:xfrm>
            <a:off x="524856" y="3743227"/>
            <a:ext cx="2088938" cy="2799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2001A-82D8-4992-94B2-37511C54BF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888" r="4" b="4"/>
          <a:stretch/>
        </p:blipFill>
        <p:spPr>
          <a:xfrm rot="21600000">
            <a:off x="4462399" y="3971863"/>
            <a:ext cx="1881045" cy="2120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509A4-76CE-40AC-B842-309FAF80CB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3" r="3212" b="2"/>
          <a:stretch/>
        </p:blipFill>
        <p:spPr>
          <a:xfrm rot="21600000">
            <a:off x="8070121" y="4116380"/>
            <a:ext cx="3651879" cy="2001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9A0DC5-768C-4ADE-A3BC-9D92D6AD3F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67" b="95238" l="10000" r="90000">
                        <a14:foregroundMark x1="57000" y1="9524" x2="43667" y2="12500"/>
                        <a14:foregroundMark x1="45333" y1="12500" x2="58667" y2="4167"/>
                        <a14:foregroundMark x1="29000" y1="74405" x2="30333" y2="90476"/>
                        <a14:foregroundMark x1="31667" y1="95238" x2="19667" y2="76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941206" y="765424"/>
            <a:ext cx="2065321" cy="11565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DE117B-F74B-4570-BFB2-CC437E7C4E06}"/>
              </a:ext>
            </a:extLst>
          </p:cNvPr>
          <p:cNvSpPr/>
          <p:nvPr/>
        </p:nvSpPr>
        <p:spPr>
          <a:xfrm>
            <a:off x="-373339" y="2570600"/>
            <a:ext cx="54612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SPECIAL THANKS…</a:t>
            </a:r>
          </a:p>
        </p:txBody>
      </p:sp>
    </p:spTree>
    <p:extLst>
      <p:ext uri="{BB962C8B-B14F-4D97-AF65-F5344CB8AC3E}">
        <p14:creationId xmlns:p14="http://schemas.microsoft.com/office/powerpoint/2010/main" val="2462456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1FF89973B0454685E166C56D1B6318" ma:contentTypeVersion="8" ma:contentTypeDescription="Create a new document." ma:contentTypeScope="" ma:versionID="974d5aeb9a2ff9b2f8e37a088247186e">
  <xsd:schema xmlns:xsd="http://www.w3.org/2001/XMLSchema" xmlns:xs="http://www.w3.org/2001/XMLSchema" xmlns:p="http://schemas.microsoft.com/office/2006/metadata/properties" xmlns:ns3="b42ded80-34c2-4ad0-ac4a-9b94df3c0f53" targetNamespace="http://schemas.microsoft.com/office/2006/metadata/properties" ma:root="true" ma:fieldsID="6692b09844d7d016730d488a74666ced" ns3:_="">
    <xsd:import namespace="b42ded80-34c2-4ad0-ac4a-9b94df3c0f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2ded80-34c2-4ad0-ac4a-9b94df3c0f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b42ded80-34c2-4ad0-ac4a-9b94df3c0f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A7808F-A20F-459C-BA9D-07084949E883}">
  <ds:schemaRefs>
    <ds:schemaRef ds:uri="b42ded80-34c2-4ad0-ac4a-9b94df3c0f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{D38E5734-BEEA-4A1C-9533-5E985381C850}tf55705232_win32</Template>
  <TotalTime>64</TotalTime>
  <Words>220</Words>
  <Application>Microsoft Office PowerPoint</Application>
  <PresentationFormat>Widescreen</PresentationFormat>
  <Paragraphs>44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Goudy Old Style</vt:lpstr>
      <vt:lpstr>Wingdings 2</vt:lpstr>
      <vt:lpstr>SlateVTI</vt:lpstr>
      <vt:lpstr>Team A</vt:lpstr>
      <vt:lpstr>Trello</vt:lpstr>
      <vt:lpstr>Login and Sign-Up Page</vt:lpstr>
      <vt:lpstr>Bootstrap</vt:lpstr>
      <vt:lpstr>Database</vt:lpstr>
      <vt:lpstr>Completed</vt:lpstr>
      <vt:lpstr>Next Steps</vt:lpstr>
      <vt:lpstr>Time Spent This Sprint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</dc:title>
  <dc:creator>Paula Faidley</dc:creator>
  <cp:lastModifiedBy>DAWSONDC</cp:lastModifiedBy>
  <cp:revision>6</cp:revision>
  <dcterms:created xsi:type="dcterms:W3CDTF">2022-04-27T01:37:59Z</dcterms:created>
  <dcterms:modified xsi:type="dcterms:W3CDTF">2022-04-27T02:45:15Z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0x010100A41FF89973B0454685E166C56D1B6318</vt:lpwstr>
  </property>
</Properties>
</file>